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15"/>
  </p:handoutMasterIdLst>
  <p:sldIdLst>
    <p:sldId id="256" r:id="rId3"/>
    <p:sldId id="303" r:id="rId4"/>
    <p:sldId id="304" r:id="rId5"/>
    <p:sldId id="305" r:id="rId6"/>
    <p:sldId id="306" r:id="rId7"/>
    <p:sldId id="308" r:id="rId9"/>
    <p:sldId id="307" r:id="rId10"/>
    <p:sldId id="311" r:id="rId11"/>
    <p:sldId id="312" r:id="rId12"/>
    <p:sldId id="313" r:id="rId13"/>
    <p:sldId id="314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226" autoAdjust="0"/>
  </p:normalViewPr>
  <p:slideViewPr>
    <p:cSldViewPr>
      <p:cViewPr>
        <p:scale>
          <a:sx n="80" d="100"/>
          <a:sy n="80" d="100"/>
        </p:scale>
        <p:origin x="-1541" y="-110"/>
      </p:cViewPr>
      <p:guideLst>
        <p:guide orient="horz" pos="2250"/>
        <p:guide pos="29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41020" y="2157095"/>
            <a:ext cx="8062595" cy="3049905"/>
          </a:xfrm>
        </p:spPr>
        <p:txBody>
          <a:bodyPr>
            <a:noAutofit/>
          </a:bodyPr>
          <a:lstStyle/>
          <a:p>
            <a:r>
              <a:rPr lang="zh-CN" altLang="en-US" sz="36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上饶市融源再生资源有限公司</a:t>
            </a:r>
            <a:br>
              <a:rPr lang="en-US" altLang="zh-CN" sz="36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en-US" altLang="zh-CN" sz="36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</a:t>
            </a:r>
            <a:r>
              <a:rPr lang="zh-CN" altLang="en-US" sz="36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级安全生产标准化评审</a:t>
            </a:r>
            <a:br>
              <a:rPr lang="zh-CN" altLang="en-US" sz="36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sz="36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现场不符合项汇总</a:t>
            </a:r>
            <a:br>
              <a:rPr lang="en-US" altLang="zh-CN" sz="40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endParaRPr lang="zh-CN" altLang="en-US" sz="4000" b="1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285728"/>
            <a:ext cx="8229600" cy="52451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问题</a:t>
            </a:r>
            <a:r>
              <a:rPr lang="en-US" altLang="zh-CN" sz="2800" dirty="0" smtClean="0"/>
              <a:t>9</a:t>
            </a:r>
            <a:r>
              <a:rPr lang="zh-CN" altLang="en-US" sz="2800" dirty="0" smtClean="0"/>
              <a:t>：水泵房电控柜因使用带漏电保护的断路器</a:t>
            </a:r>
            <a:endParaRPr lang="en-US" altLang="zh-CN" sz="28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97535" y="5974715"/>
            <a:ext cx="794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整改建议：按要求整改</a:t>
            </a:r>
            <a:endParaRPr lang="zh-CN" altLang="en-US" dirty="0" smtClean="0"/>
          </a:p>
        </p:txBody>
      </p:sp>
      <p:pic>
        <p:nvPicPr>
          <p:cNvPr id="6" name="图片 5" descr="微信图片_2021122216184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5455" y="809625"/>
            <a:ext cx="5672455" cy="51644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285728"/>
            <a:ext cx="8229600" cy="52451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问题</a:t>
            </a:r>
            <a:r>
              <a:rPr lang="en-US" altLang="zh-CN" sz="2800" dirty="0" smtClean="0"/>
              <a:t>10</a:t>
            </a:r>
            <a:r>
              <a:rPr lang="zh-CN" altLang="en-US" sz="2800" dirty="0" smtClean="0"/>
              <a:t>：上引熔临时接线板不规范</a:t>
            </a:r>
            <a:endParaRPr lang="en-US" altLang="zh-CN" sz="28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669290" y="5974715"/>
            <a:ext cx="794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整改建议：应安装配电箱</a:t>
            </a:r>
            <a:endParaRPr lang="zh-CN" altLang="en-US" dirty="0" smtClean="0"/>
          </a:p>
        </p:txBody>
      </p:sp>
      <p:pic>
        <p:nvPicPr>
          <p:cNvPr id="3" name="图片 2" descr="微信图片_20211222161846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5455" y="1148080"/>
            <a:ext cx="5672455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229600" cy="52451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问题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：气瓶使用不规范</a:t>
            </a:r>
            <a:endParaRPr lang="en-US" altLang="zh-CN" sz="28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84200" y="5949950"/>
            <a:ext cx="794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整改建议</a:t>
            </a:r>
            <a:r>
              <a:rPr lang="zh-CN" altLang="en-US" dirty="0" smtClean="0"/>
              <a:t>：按规范要求整改</a:t>
            </a:r>
            <a:endParaRPr lang="zh-CN" altLang="en-US" dirty="0" smtClean="0"/>
          </a:p>
        </p:txBody>
      </p:sp>
      <p:pic>
        <p:nvPicPr>
          <p:cNvPr id="5" name="图片 4" descr="微信图片_202112221612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050" y="953770"/>
            <a:ext cx="4277360" cy="49961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285728"/>
            <a:ext cx="8229600" cy="52451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问题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：拆解变压器处增加操作规程、粘贴警示标识</a:t>
            </a:r>
            <a:endParaRPr lang="en-US" altLang="zh-CN" sz="28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643255" y="5974715"/>
            <a:ext cx="794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整改建议：按要求整改</a:t>
            </a:r>
            <a:endParaRPr lang="zh-CN" altLang="en-US" dirty="0" smtClean="0"/>
          </a:p>
        </p:txBody>
      </p:sp>
      <p:pic>
        <p:nvPicPr>
          <p:cNvPr id="5" name="图片 4" descr="微信图片_2021122216121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735" y="810260"/>
            <a:ext cx="7543165" cy="51638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285728"/>
            <a:ext cx="8229600" cy="52451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问题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：皮带轮无防护罩</a:t>
            </a:r>
            <a:endParaRPr lang="zh-CN" altLang="en-US" sz="20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97535" y="5989320"/>
            <a:ext cx="794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整改建议：按要求整改</a:t>
            </a:r>
            <a:endParaRPr lang="zh-CN" altLang="en-US" dirty="0" smtClean="0"/>
          </a:p>
        </p:txBody>
      </p:sp>
      <p:pic>
        <p:nvPicPr>
          <p:cNvPr id="3" name="图片 2" descr="微信图片_2021122216121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595" y="810260"/>
            <a:ext cx="3488055" cy="4892675"/>
          </a:xfrm>
          <a:prstGeom prst="rect">
            <a:avLst/>
          </a:prstGeom>
        </p:spPr>
      </p:pic>
      <p:pic>
        <p:nvPicPr>
          <p:cNvPr id="6" name="图片 5" descr="微信图片_20211222161846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30" y="810260"/>
            <a:ext cx="4052570" cy="48926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285728"/>
            <a:ext cx="8229600" cy="52451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问题</a:t>
            </a:r>
            <a:r>
              <a:rPr lang="en-US" altLang="zh-CN" sz="2800" dirty="0" smtClean="0"/>
              <a:t>4</a:t>
            </a:r>
            <a:r>
              <a:rPr lang="zh-CN" altLang="en-US" sz="2800" dirty="0" smtClean="0"/>
              <a:t>：应急照明灯损坏</a:t>
            </a:r>
            <a:endParaRPr lang="zh-CN" altLang="en-US" sz="28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712470" y="5955665"/>
            <a:ext cx="794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整改建议：按要求整改</a:t>
            </a:r>
            <a:endParaRPr lang="zh-CN" altLang="en-US" dirty="0" smtClean="0"/>
          </a:p>
        </p:txBody>
      </p:sp>
      <p:pic>
        <p:nvPicPr>
          <p:cNvPr id="5" name="图片 4" descr="微信图片_2021122216121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370" y="1025525"/>
            <a:ext cx="7540625" cy="47332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285728"/>
            <a:ext cx="8229600" cy="52451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问题</a:t>
            </a:r>
            <a:r>
              <a:rPr lang="en-US" altLang="zh-CN" sz="2800" dirty="0" smtClean="0"/>
              <a:t>5</a:t>
            </a:r>
            <a:r>
              <a:rPr lang="zh-CN" altLang="en-US" sz="2800" dirty="0" smtClean="0"/>
              <a:t>：接线不规范</a:t>
            </a:r>
            <a:endParaRPr lang="zh-CN" altLang="en-US" sz="20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97535" y="5974715"/>
            <a:ext cx="794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整改建议：按要求整改</a:t>
            </a:r>
            <a:endParaRPr lang="zh-CN" altLang="en-US" dirty="0" smtClean="0"/>
          </a:p>
        </p:txBody>
      </p:sp>
      <p:pic>
        <p:nvPicPr>
          <p:cNvPr id="3" name="图片 2" descr="微信图片_2021122216121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1130935"/>
            <a:ext cx="7540625" cy="45961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285728"/>
            <a:ext cx="8229600" cy="52451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问题</a:t>
            </a:r>
            <a:r>
              <a:rPr lang="en-US" altLang="zh-CN" sz="2800" dirty="0" smtClean="0"/>
              <a:t>6</a:t>
            </a:r>
            <a:r>
              <a:rPr lang="zh-CN" altLang="en-US" sz="2800" dirty="0" smtClean="0"/>
              <a:t>：增加限高标识</a:t>
            </a:r>
            <a:endParaRPr lang="zh-CN" altLang="en-US" sz="20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97535" y="5974715"/>
            <a:ext cx="794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整改建议：按要求整改</a:t>
            </a:r>
            <a:endParaRPr lang="zh-CN" altLang="en-US" dirty="0" smtClean="0"/>
          </a:p>
        </p:txBody>
      </p:sp>
      <p:pic>
        <p:nvPicPr>
          <p:cNvPr id="3" name="图片 2" descr="微信图片_2021122216184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5410" y="810260"/>
            <a:ext cx="6509385" cy="51644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285728"/>
            <a:ext cx="8229600" cy="52451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问题</a:t>
            </a:r>
            <a:r>
              <a:rPr lang="en-US" altLang="zh-CN" sz="2800" dirty="0" smtClean="0"/>
              <a:t>7</a:t>
            </a:r>
            <a:r>
              <a:rPr lang="zh-CN" altLang="en-US" sz="2800" dirty="0" smtClean="0"/>
              <a:t>：消防栓破损、</a:t>
            </a:r>
            <a:r>
              <a:rPr lang="zh-CN" altLang="en-US" sz="2800" dirty="0" smtClean="0">
                <a:sym typeface="+mn-ea"/>
              </a:rPr>
              <a:t>通</a:t>
            </a:r>
            <a:r>
              <a:rPr lang="zh-CN" altLang="en-US" sz="2800" dirty="0" smtClean="0">
                <a:sym typeface="+mn-ea"/>
              </a:rPr>
              <a:t>道堵塞</a:t>
            </a:r>
            <a:endParaRPr lang="zh-CN" altLang="en-US" sz="28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97535" y="5974715"/>
            <a:ext cx="794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整改建议：按要求整改</a:t>
            </a:r>
            <a:endParaRPr lang="zh-CN" altLang="en-US" dirty="0" smtClean="0"/>
          </a:p>
        </p:txBody>
      </p:sp>
      <p:pic>
        <p:nvPicPr>
          <p:cNvPr id="5" name="图片 4" descr="微信图片_20211222161846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295" y="810260"/>
            <a:ext cx="2638425" cy="4949190"/>
          </a:xfrm>
          <a:prstGeom prst="rect">
            <a:avLst/>
          </a:prstGeom>
        </p:spPr>
      </p:pic>
      <p:pic>
        <p:nvPicPr>
          <p:cNvPr id="6" name="图片 5" descr="微信图片_2021122216184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355" y="810260"/>
            <a:ext cx="2787015" cy="49491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285728"/>
            <a:ext cx="8229600" cy="52451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问题</a:t>
            </a:r>
            <a:r>
              <a:rPr lang="en-US" altLang="zh-CN" sz="2800" dirty="0" smtClean="0"/>
              <a:t>8</a:t>
            </a:r>
            <a:r>
              <a:rPr lang="zh-CN" altLang="en-US" sz="2800" dirty="0" smtClean="0"/>
              <a:t>：线管破损、使用胶质线</a:t>
            </a:r>
            <a:endParaRPr lang="zh-CN" altLang="en-US" sz="20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97535" y="5974715"/>
            <a:ext cx="794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整改建议：按要求整改</a:t>
            </a:r>
            <a:endParaRPr lang="zh-CN" altLang="en-US" dirty="0" smtClean="0"/>
          </a:p>
        </p:txBody>
      </p:sp>
      <p:pic>
        <p:nvPicPr>
          <p:cNvPr id="5" name="图片 4" descr="微信图片_2021122216184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130" y="810895"/>
            <a:ext cx="5672455" cy="51638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0</TotalTime>
  <Words>279</Words>
  <Application>WPS 演示</Application>
  <PresentationFormat>全屏显示(4:3)</PresentationFormat>
  <Paragraphs>42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宋体</vt:lpstr>
      <vt:lpstr>Wingdings</vt:lpstr>
      <vt:lpstr>黑体</vt:lpstr>
      <vt:lpstr>微软雅黑</vt:lpstr>
      <vt:lpstr>Arial Unicode MS</vt:lpstr>
      <vt:lpstr>Calibri</vt:lpstr>
      <vt:lpstr>Office 主题​​</vt:lpstr>
      <vt:lpstr>上饶市融源再生资源有限公司 三级安全生产标准化评审 现场不符合项汇总 </vt:lpstr>
      <vt:lpstr>问题1：气瓶使用不规范</vt:lpstr>
      <vt:lpstr>问题2：拆解变压器处增加操作规程、粘贴警示标识</vt:lpstr>
      <vt:lpstr>问题3：皮带轮无防护罩</vt:lpstr>
      <vt:lpstr>问题4：应急照明灯损坏</vt:lpstr>
      <vt:lpstr>问题5：接线不规范</vt:lpstr>
      <vt:lpstr>问题6：增加限高标识</vt:lpstr>
      <vt:lpstr>问题7：消防栓破损、通道堵塞</vt:lpstr>
      <vt:lpstr>问题8：线管破损、使用胶质线</vt:lpstr>
      <vt:lpstr>问题9：水泵房电控柜因使用带漏电保护的断路器</vt:lpstr>
      <vt:lpstr>问题10：上引熔临时接线板不规范</vt:lpstr>
    </vt:vector>
  </TitlesOfParts>
  <Company>jinkosolar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晶科能源有限公司 安全生产标准化评审会</dc:title>
  <dc:creator>hys.cs</dc:creator>
  <cp:lastModifiedBy>Brandon Ingram</cp:lastModifiedBy>
  <cp:revision>198</cp:revision>
  <dcterms:created xsi:type="dcterms:W3CDTF">2018-12-08T00:46:00Z</dcterms:created>
  <dcterms:modified xsi:type="dcterms:W3CDTF">2021-12-23T01:02:23Z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2052-11.8.2.10912</vt:lpwstr>
  </property>
  <property fmtid="{D5CDD505-2E9C-101B-9397-08002B2CF9AE}" pid="3" name="ICV">
    <vt:lpwstr>D90A1E52C7A04E4DB7D3112D938D286B</vt:lpwstr>
  </property>
</Properties>
</file>